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8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E0307-B85C-446A-8EF0-0407D435D787}" type="datetimeFigureOut">
              <a:rPr lang="en-US" dirty="0"/>
              <a:t>8/1/2018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862E7-95FA-4FC4-9EC5-DDBFA8DC7417}" type="datetimeFigureOut">
              <a:rPr lang="en-US" dirty="0"/>
              <a:t>8/1/2018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987F2-A784-4F72-BB57-0E9EACDE722E}" type="datetimeFigureOut">
              <a:rPr lang="en-US" dirty="0"/>
              <a:t>8/1/2018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BD51E-4B19-444E-85C0-DBD7EB6263F4}" type="datetimeFigureOut">
              <a:rPr lang="en-US" dirty="0"/>
              <a:t>8/1/2018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7255A-4AD5-4D3E-9A0A-689DA3BA976C}" type="datetimeFigureOut">
              <a:rPr lang="en-US" dirty="0"/>
              <a:t>8/1/2018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0AD15-87AC-45B2-9EE5-8D165AF83CD7}" type="datetimeFigureOut">
              <a:rPr lang="en-US" dirty="0"/>
              <a:t>8/1/2018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40CCD-F0D6-4CC2-A4C8-2D7D0D875F02}" type="datetimeFigureOut">
              <a:rPr lang="en-US" dirty="0"/>
              <a:t>8/1/2018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FE2CC-454D-4466-AC55-B86DA0A87BAE}" type="datetimeFigureOut">
              <a:rPr lang="en-US" dirty="0"/>
              <a:t>8/1/2018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B647B1BF-4039-460D-A637-65428CBD720E}" type="datetimeFigureOut">
              <a:rPr lang="en-US" dirty="0"/>
              <a:t>8/1/2018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39ACE-9343-4EBE-B5CA-AEA240A1DC53}" type="datetimeFigureOut">
              <a:rPr lang="en-US" dirty="0"/>
              <a:t>8/1/2018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00F7B-89C5-4DF7-A309-6263220147D4}" type="datetimeFigureOut">
              <a:rPr lang="en-US" dirty="0"/>
              <a:t>8/1/2018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C95DE-FD64-4606-AE61-EC1136867CC6}" type="datetimeFigureOut">
              <a:rPr lang="en-US" dirty="0"/>
              <a:t>8/1/2018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B0BBD-30FE-4CF1-900A-0C45149F8AF8}" type="datetimeFigureOut">
              <a:rPr lang="en-US" dirty="0"/>
              <a:t>8/1/2018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A5F7F-3E81-4C65-A4D1-CB62D5B9DB91}" type="datetimeFigureOut">
              <a:rPr lang="en-US" dirty="0"/>
              <a:t>8/1/2018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ECC86-1672-4627-AEFE-EC5485C73905}" type="datetimeFigureOut">
              <a:rPr lang="en-US" dirty="0"/>
              <a:t>8/1/2018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CB01F-D966-4C62-B900-0BE008A90C98}" type="datetimeFigureOut">
              <a:rPr lang="en-US" dirty="0"/>
              <a:t>8/1/2018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3A0EA-7DC7-4964-BB97-B173EF3B859A}" type="datetimeFigureOut">
              <a:rPr lang="en-US" dirty="0"/>
              <a:t>8/1/2018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EF52CC-F3D9-41D4-BCE4-C208E61A3F31}" type="datetimeFigureOut">
              <a:rPr lang="en-US" dirty="0"/>
              <a:t>8/1/2018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WARM UP #2: FL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Figurative Language 1-10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55967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Complete in your English Notebooks.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i="1" dirty="0" smtClean="0"/>
              <a:t>Without using your notes, try and link the correct vocab word to its definition. </a:t>
            </a:r>
          </a:p>
          <a:p>
            <a:pPr marL="457200" indent="-457200">
              <a:buAutoNum type="arabicPeriod"/>
            </a:pPr>
            <a:r>
              <a:rPr lang="en-US" dirty="0"/>
              <a:t>M</a:t>
            </a:r>
            <a:r>
              <a:rPr lang="en-US" dirty="0" smtClean="0"/>
              <a:t>ain subject that helps provide a certain insight into the story</a:t>
            </a:r>
          </a:p>
          <a:p>
            <a:pPr marL="457200" indent="-457200">
              <a:buAutoNum type="arabicPeriod"/>
            </a:pPr>
            <a:r>
              <a:rPr lang="en-US" dirty="0" smtClean="0"/>
              <a:t>Words or phrases to help create “mental images” </a:t>
            </a:r>
          </a:p>
          <a:p>
            <a:pPr marL="457200" indent="-457200">
              <a:buAutoNum type="arabicPeriod"/>
            </a:pPr>
            <a:r>
              <a:rPr lang="en-US" dirty="0" smtClean="0"/>
              <a:t>Helps establish where and when and under what circumstances the story is taking place</a:t>
            </a:r>
          </a:p>
          <a:p>
            <a:pPr marL="457200" indent="-457200">
              <a:buAutoNum type="arabicPeriod"/>
            </a:pPr>
            <a:r>
              <a:rPr lang="en-US" dirty="0" smtClean="0"/>
              <a:t>Development of a character throughout the novel </a:t>
            </a:r>
          </a:p>
          <a:p>
            <a:pPr marL="457200" indent="-457200">
              <a:buAutoNum type="arabicPeriod"/>
            </a:pPr>
            <a:r>
              <a:rPr lang="en-US" dirty="0" smtClean="0"/>
              <a:t>Hints that set the stage for a story to unfold </a:t>
            </a:r>
          </a:p>
          <a:p>
            <a:pPr marL="457200" indent="-45720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8822555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1F8094"/>
      </a:dk2>
      <a:lt2>
        <a:srgbClr val="E7E6E6"/>
      </a:lt2>
      <a:accent1>
        <a:srgbClr val="39CDE7"/>
      </a:accent1>
      <a:accent2>
        <a:srgbClr val="60DE72"/>
      </a:accent2>
      <a:accent3>
        <a:srgbClr val="DDCC64"/>
      </a:accent3>
      <a:accent4>
        <a:srgbClr val="F49D50"/>
      </a:accent4>
      <a:accent5>
        <a:srgbClr val="E44951"/>
      </a:accent5>
      <a:accent6>
        <a:srgbClr val="D666F9"/>
      </a:accent6>
      <a:hlink>
        <a:srgbClr val="4BF7ED"/>
      </a:hlink>
      <a:folHlink>
        <a:srgbClr val="95E9F4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92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118000"/>
                <a:satMod val="12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7DC10E3-4FF5-456B-A359-A0F378C1E5F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3</TotalTime>
  <Words>83</Words>
  <Application>Microsoft Office PowerPoint</Application>
  <PresentationFormat>Widescreen</PresentationFormat>
  <Paragraphs>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Trebuchet MS</vt:lpstr>
      <vt:lpstr>Berlin</vt:lpstr>
      <vt:lpstr>WARM UP #2: FL </vt:lpstr>
      <vt:lpstr>Complete in your English Notebooks. </vt:lpstr>
    </vt:vector>
  </TitlesOfParts>
  <Company>Chandler Unified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 UP #2: FL </dc:title>
  <dc:creator>Stetka, Meghan</dc:creator>
  <cp:lastModifiedBy>Stetka, Meghan</cp:lastModifiedBy>
  <cp:revision>1</cp:revision>
  <dcterms:created xsi:type="dcterms:W3CDTF">2018-08-01T16:53:46Z</dcterms:created>
  <dcterms:modified xsi:type="dcterms:W3CDTF">2018-08-01T16:57:40Z</dcterms:modified>
</cp:coreProperties>
</file>